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5"/>
  </p:handoutMasterIdLst>
  <p:sldIdLst>
    <p:sldId id="256" r:id="rId2"/>
    <p:sldId id="260" r:id="rId3"/>
    <p:sldId id="266" r:id="rId4"/>
    <p:sldId id="265" r:id="rId5"/>
    <p:sldId id="267" r:id="rId6"/>
    <p:sldId id="264" r:id="rId7"/>
    <p:sldId id="270" r:id="rId8"/>
    <p:sldId id="269" r:id="rId9"/>
    <p:sldId id="268" r:id="rId10"/>
    <p:sldId id="263" r:id="rId11"/>
    <p:sldId id="274" r:id="rId12"/>
    <p:sldId id="273" r:id="rId13"/>
    <p:sldId id="272" r:id="rId14"/>
    <p:sldId id="271" r:id="rId15"/>
    <p:sldId id="275" r:id="rId16"/>
    <p:sldId id="278" r:id="rId17"/>
    <p:sldId id="277" r:id="rId18"/>
    <p:sldId id="276" r:id="rId19"/>
    <p:sldId id="279" r:id="rId20"/>
    <p:sldId id="280" r:id="rId21"/>
    <p:sldId id="262" r:id="rId22"/>
    <p:sldId id="261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001"/>
    <a:srgbClr val="270100"/>
    <a:srgbClr val="758DAF"/>
    <a:srgbClr val="4C1918"/>
    <a:srgbClr val="2A170F"/>
    <a:srgbClr val="212932"/>
    <a:srgbClr val="374454"/>
    <a:srgbClr val="02489D"/>
    <a:srgbClr val="591103"/>
    <a:srgbClr val="2139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BD9794-A4CC-42D0-9A65-24C6B9EF4076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177" y="1419953"/>
            <a:ext cx="8178822" cy="54380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65175" y="1419953"/>
            <a:ext cx="8178823" cy="20069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77917" y="945931"/>
            <a:ext cx="7078718" cy="1087821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Книжные новинки </a:t>
            </a:r>
            <a:b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 «ЭБС Знаниум» 2022</a:t>
            </a:r>
            <a:r>
              <a:rPr lang="es-ES" sz="3600" b="1" i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/>
            </a:r>
            <a:br>
              <a:rPr lang="es-ES" sz="3600" b="1" i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588440" y="3297428"/>
            <a:ext cx="5114186" cy="20069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440" y="1233631"/>
            <a:ext cx="2026961" cy="292895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436882" y="882869"/>
            <a:ext cx="47611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Астафичев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П. А. Муниципальное право России : учебное пособие / П. А.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Астафичев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- 2-е изд. - Москва : РИОР : ИНФРА-М, 2022. - 480 с. - (Высшее образование). -  Текст : электронный.- URL: https://znanium.com/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944364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4" y="1171556"/>
            <a:ext cx="1910116" cy="299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090042" y="898635"/>
            <a:ext cx="54548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Шитов, В. Н. Пакет прикладных программ : учебное пособие / В.Н. Шитов. — Москва : ИНФРА-М, 2021. — 334 с. — (Среднее профессиональное образование). -  Текст : электронный. - URL: https://znanium.com/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/989598 (дата обращения: 13.01.2022). – Режим доступа: по подписке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090" y="1226700"/>
            <a:ext cx="2033750" cy="3105197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2916620" y="772510"/>
            <a:ext cx="54706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Орехова, Е. Я. История и современное состояние молодежной политики за рубежом : учебник / Е.Я. Орехова, Л.Н. Полунина. — Москва : ИНФРА-М, 2022. — 394 с. — (Высшее образование: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Бакалавриат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).  - Текст : электронный. - URL: https://znanium.com/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/1023713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535" y="1186335"/>
            <a:ext cx="1857388" cy="291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2963916" y="835572"/>
            <a:ext cx="55652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Основы финансовой грамотности : учебное пособие / В.А.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Кальней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М.Р. Рогулина, Т.В. Овсянникова [и др.] ; под общ. ред. В.А.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Кальней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— Москва : ИНФРА-М, 2022. — 248 с. — (Среднее профессиональное образование).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- 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Текст : электронный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- URL: https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://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znanium.com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/1086517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597" y="1422817"/>
            <a:ext cx="2014072" cy="286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042745" y="1119352"/>
            <a:ext cx="57859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Механическое оборудование для открытых горных работ. Конструкции буровых станков : учебное пособие / И. И. Демченко, В. Т. Чесноков, Т. В. Твердохлебова [и др.]. - Красноярск :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Сиб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федер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ун-т, 2020. - 282 с. - Текст : электронный. - URL: https://znanium.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/1819672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82" y="1336600"/>
            <a:ext cx="1997512" cy="285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358054" y="882869"/>
            <a:ext cx="52026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Коростовенко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В. В. Безопасность ведения горных работ и горноспасательное дело : учебное пособие / В. В.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Коростовенко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А. В.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Галайко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В. А.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Гронь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- Красноярск :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Сиб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федер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ун-т, 2018. - 280 с. -  Текст : электронный. - URL: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http://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znanium.com/catalog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  1819670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4" descr="https://znanium.com/cover/1818/18187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55334"/>
            <a:ext cx="2083538" cy="296904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263462" y="898634"/>
            <a:ext cx="48400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Демченко, И. И. Буровые станки для открытых горных работ : учебное пособие / И. И. Демченко, А. О.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Муленкова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 - 2-е изд., испр. и доп. - Красноярск :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Сиб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федер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ун-т, 2020. - 120 с. -  Текст : электронный. - URL: https://znanium.com/catalog/product/1818704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 descr="https://znanium.com/cover/1046/10462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114" y="1407053"/>
            <a:ext cx="1774575" cy="278608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Прямоугольник 4"/>
          <p:cNvSpPr/>
          <p:nvPr/>
        </p:nvSpPr>
        <p:spPr>
          <a:xfrm>
            <a:off x="2948152" y="1198179"/>
            <a:ext cx="54706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Басовский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Л. Е. Экономика отрасли : учебное пособие / Л.Е.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Басовский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— Москва : ИНФРА-М, 2020. — 145 с. — (Среднее профессиональное образование). -  Текст : электронный. - URL:https://znanium.com/catalog/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/1046278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 descr="https://znanium.com/cover/1045/10450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360" y="1249397"/>
            <a:ext cx="1951011" cy="306308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074276" y="1008993"/>
            <a:ext cx="5360276" cy="4292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Мандель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Б. Р. Русский язык и культура речи: история, теория, практика : учебное пособие / Б.Р.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Мандель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— Москва : Вузовский учебник : ИНФРА-М, 2020. — 267 с. — (Среднее профессиональное образование). -  Текст : электронный. - URL: https://znanium.com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/1045084 (дата обращения: 13.01.2022). – Режим доступа: по подписке.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 descr="https://znanium.com/cover/1001/1001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127" y="1313445"/>
            <a:ext cx="1919480" cy="294809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090040" y="677917"/>
            <a:ext cx="53445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Гришина, Н. В. Информационная безопасность предприятия : учеб. пособие / Н.В. Гришина. — 2-е изд., доп. — М. : ФОРУМ : ИНФРА-М, 2019. — 239 с. — (Среднее профессиональное образование). - Текст : электронный. - URL: https://znanium.com/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1001363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955" y="1726309"/>
            <a:ext cx="1857388" cy="2736992"/>
          </a:xfrm>
          <a:prstGeom prst="rect">
            <a:avLst/>
          </a:prstGeom>
          <a:noFill/>
          <a:ln w="9525">
            <a:solidFill>
              <a:srgbClr val="758DA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Above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7" name="Прямоугольник 56"/>
          <p:cNvSpPr/>
          <p:nvPr/>
        </p:nvSpPr>
        <p:spPr>
          <a:xfrm>
            <a:off x="2758966" y="488731"/>
            <a:ext cx="584900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Комментарий к Конституции Российской Федерации (постатейный): с учетом изменений, одобренных в ходе общероссийского голосования 1 июля 2020 года / Т.Я. </a:t>
            </a:r>
            <a:r>
              <a:rPr lang="ru-RU" sz="22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Хабриева</a:t>
            </a: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Л.В. </a:t>
            </a:r>
            <a:r>
              <a:rPr lang="ru-RU" sz="22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Андриченко</a:t>
            </a: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С.Б. </a:t>
            </a:r>
            <a:r>
              <a:rPr lang="ru-RU" sz="22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Нанба</a:t>
            </a: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А.Е. </a:t>
            </a:r>
            <a:r>
              <a:rPr lang="ru-RU" sz="22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Помазанский</a:t>
            </a: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; под ред. Т.Я. </a:t>
            </a:r>
            <a:r>
              <a:rPr lang="ru-RU" sz="22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Хабриевой</a:t>
            </a: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; обращение к читателям В.В. Путина. — Москва : Институт законодательства и сравнительного правоведения при Правительстве Российской Федерации : ИНФРА-М, 2021. — 368 с. - Текст : электронный. - URL: https://znanium.com/catalog/ </a:t>
            </a:r>
            <a:r>
              <a:rPr lang="ru-RU" sz="22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/1836403 (дата обращения: 12.01.2022). – Режим доступа: по подписке.</a:t>
            </a:r>
            <a:endParaRPr lang="ru-RU" sz="22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 descr="https://znanium.com/cover/1860/18600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0379" y="1177960"/>
            <a:ext cx="1768494" cy="277653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105807" y="1040524"/>
            <a:ext cx="53287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Кравченко, Ю. А. Геодезия : учебник / Ю.А. Кравченко. — Москва : ИНФРА-М, 2022. — 344 с. — (Среднее профессиональное образование). -  Текст : электронный. - URL: https://znanium.com/catalog/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 1860067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 descr="https://znanium.com/cover/1149/1149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990" y="1352366"/>
            <a:ext cx="1870210" cy="293623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184634" y="914400"/>
            <a:ext cx="4981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Лобанов, А. И. Медико-биологические основы безопасности : учебник / А.И. Лобанов. — Москва : ИНФРА-М, 2021. — 357 с. — (Среднее профессиональное образование). - Текст : электронный. - URL: https://znanium.com/catalog/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/1149111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 descr="https://znanium.com/cover/1026/102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423" y="1383897"/>
            <a:ext cx="1785950" cy="280394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168869" y="740979"/>
            <a:ext cx="49030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Раклов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В. П. Инженерная графика : учебник / В.П.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Раклов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Т.Я. Яковлева ; под ред. В.П.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Раклова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— 2-е изд., стереотип. — Москва : ИНФРА-М, 2020. — 305 с. — (Среднее профессиональное образование). - Текст : электронный. - URL: https://znanium.com/catalog/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/1026045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Достоевский Ф. М.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2509" y="2459421"/>
            <a:ext cx="78354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«Учитесь и читайте.</a:t>
            </a:r>
          </a:p>
          <a:p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          Читайте книги серьезные.</a:t>
            </a: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              	 	</a:t>
            </a: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			Жизнь сделает остальное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.»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314" name="AutoShape 2" descr="Сенека - биография, личная жизнь, философия, причина смерти - 24С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 descr="https://avatars.mds.yandex.net/get-zen_doc/3582174/pub_60223d4bb73c460f6c6c712d_60223dc0390eb32b9bd26ceb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5752" y="459199"/>
            <a:ext cx="1785007" cy="27635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0091"/>
            <a:ext cx="2000264" cy="3141038"/>
          </a:xfrm>
          <a:prstGeom prst="rect">
            <a:avLst/>
          </a:prstGeom>
          <a:noFill/>
          <a:ln w="9525">
            <a:solidFill>
              <a:srgbClr val="2701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Прямоугольник 4"/>
          <p:cNvSpPr/>
          <p:nvPr/>
        </p:nvSpPr>
        <p:spPr>
          <a:xfrm>
            <a:off x="3231931" y="961697"/>
            <a:ext cx="547063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Голубева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Т. М. Анализ финансово-хозяйственной деятельности : учебное пособие / Т.М.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Голубева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— Москва : ИНФРА-М, 2022. — 269 с. + Доп. материалы [Электронный ресурс]. — (Среднее профессиональное образование). - Текст : электронный. - URL:  https://znanium.com/catalog/pro           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/1081757 (дата обращения: 12.01.2022).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206" y="1554861"/>
            <a:ext cx="1928826" cy="2853055"/>
          </a:xfrm>
          <a:prstGeom prst="rect">
            <a:avLst/>
          </a:prstGeom>
          <a:noFill/>
          <a:ln w="9525">
            <a:solidFill>
              <a:srgbClr val="2701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247696" y="1103586"/>
            <a:ext cx="52183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Гуриков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С. Р.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Интернет-технологии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: учебное пособие / С.Р.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Гуриков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— 2-е изд., перераб. и доп. — Москва : ИНФРА-М, 2022. — 174 с. — (Среднее профессиональное образование). - Текст : электронный. - URL: https://znanium.com/catalog/product/1020765 (дата обращения: 12.01.2022).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0" y="1237576"/>
            <a:ext cx="2286016" cy="344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Прямоугольник 4"/>
          <p:cNvSpPr/>
          <p:nvPr/>
        </p:nvSpPr>
        <p:spPr>
          <a:xfrm>
            <a:off x="3578771" y="1135117"/>
            <a:ext cx="5060731" cy="3911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Мандель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Б. Р. Методика преподавания психологии в средних учебных заведениях: Учебное пособие 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Мандель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Б.Р. - М.: Вузовский учебник, ИНФРА-М, 2016. - 256 с.  - Текст : электронный. - URL: https://znanium.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  538557 (дата обращения: 12.01.2022).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00" y="1136580"/>
            <a:ext cx="2739286" cy="3795119"/>
          </a:xfrm>
          <a:prstGeom prst="rect">
            <a:avLst/>
          </a:prstGeom>
          <a:noFill/>
          <a:ln w="9525">
            <a:solidFill>
              <a:srgbClr val="2701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736427" y="1056290"/>
            <a:ext cx="49188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Попов, С. Л. Делопроизводство и секретарская работа на персональном компьютере : учебно-методическое пособие / С. Л. Попов. - Москва : СОЛОН-ПРЕСС, 2020. - 424 с. -  Текст : электронный.- URL: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http://znanium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/1858770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0" y="1176488"/>
            <a:ext cx="2044618" cy="283264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373820" y="945931"/>
            <a:ext cx="53760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Телевизоры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Philips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: практическое пособие / под ред. Н. А.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Тюнина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и А. В. Родина - Москва : СОЛОН-ПРЕСС, 2020. - 144 с. - (Серия «Ремонт», выпуск 110). -  Текст : электронный.- URL: 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https://znanium.com/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 1858805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145" y="1281915"/>
            <a:ext cx="2000264" cy="2771199"/>
          </a:xfrm>
          <a:prstGeom prst="rect">
            <a:avLst/>
          </a:prstGeom>
          <a:noFill/>
          <a:ln w="9525">
            <a:solidFill>
              <a:srgbClr val="AE000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011214" y="835572"/>
            <a:ext cx="53129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Анатомия сотовых телефонов. Устройство и ремонт : практическое пособие / под ред. Н. А.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Тюнина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и А. В. Родина. - Москва : СОЛОН-ПРЕСС, 2020. - 136 с. - (Серия «Ремонт», выпуск 108). - Текст : электронный. - URL: https://znanium.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catalog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/1858767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038" y="1446959"/>
            <a:ext cx="1949038" cy="289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3168869" y="1072055"/>
            <a:ext cx="51868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Федоров, П. М. Охрана труда: практическое пособие / П.М. Федоров. —  3-е изд. — Москва : РИОР : ИНФРА-М, 2022. — 138 с. — DOI: https://doi.org/ 10.29039/ 00797-6. - Текст : электронный. - URL: https://znanium.com/catalog/product/ 1840460 (дата обращения: 13.01.2022). – Режим доступа: по подписке.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501</TotalTime>
  <Words>1495</Words>
  <Application>Microsoft Office PowerPoint</Application>
  <PresentationFormat>Экран (4:3)</PresentationFormat>
  <Paragraphs>49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Книжные новинки  в «ЭБС Знаниум» 2022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Достоевский Ф. М.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togaleva</cp:lastModifiedBy>
  <cp:revision>92</cp:revision>
  <dcterms:created xsi:type="dcterms:W3CDTF">2016-11-18T14:12:19Z</dcterms:created>
  <dcterms:modified xsi:type="dcterms:W3CDTF">2022-01-21T02:28:40Z</dcterms:modified>
</cp:coreProperties>
</file>